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12.xml" ContentType="application/vnd.openxmlformats-officedocument.presentationml.tags+xml"/>
  <Override PartName="/ppt/tags/tag8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1.xml" ContentType="application/vnd.openxmlformats-officedocument.presentationml.tags+xml"/>
  <Override PartName="/ppt/tags/tag10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8" r:id="rId1"/>
  </p:sldMasterIdLst>
  <p:notesMasterIdLst>
    <p:notesMasterId r:id="rId7"/>
  </p:notesMasterIdLst>
  <p:handoutMasterIdLst>
    <p:handoutMasterId r:id="rId8"/>
  </p:handoutMasterIdLst>
  <p:sldIdLst>
    <p:sldId id="567" r:id="rId2"/>
    <p:sldId id="565" r:id="rId3"/>
    <p:sldId id="566" r:id="rId4"/>
    <p:sldId id="559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 autoAdjust="0"/>
    <p:restoredTop sz="95933" autoAdjust="0"/>
  </p:normalViewPr>
  <p:slideViewPr>
    <p:cSldViewPr snapToGrid="0">
      <p:cViewPr varScale="1">
        <p:scale>
          <a:sx n="78" d="100"/>
          <a:sy n="78" d="100"/>
        </p:scale>
        <p:origin x="1430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964" y="0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t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964" y="9119173"/>
            <a:ext cx="3170582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21" tIns="48411" rIns="96821" bIns="48411" numCol="1" anchor="b" anchorCtr="0" compatLnSpc="1">
            <a:prstTxWarp prst="textNoShape">
              <a:avLst/>
            </a:prstTxWarp>
          </a:bodyPr>
          <a:lstStyle>
            <a:lvl1pPr algn="r" defTabSz="968813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F981C13-6444-4296-8E6D-632A00FABC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3743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-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l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3425" y="471488"/>
            <a:ext cx="3308350" cy="2481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7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ctr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“Testing Subjects” Practice: First Session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46" tIns="48773" rIns="97546" bIns="48773" numCol="1" anchor="t" anchorCtr="0" compatLnSpc="1">
            <a:prstTxWarp prst="textNoShape">
              <a:avLst/>
            </a:prstTxWarp>
          </a:bodyPr>
          <a:lstStyle>
            <a:lvl1pPr algn="r" defTabSz="975564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11</a:t>
            </a:r>
          </a:p>
          <a:p>
            <a:pPr>
              <a:defRPr/>
            </a:pPr>
            <a:r>
              <a:rPr lang="en-US" dirty="0"/>
              <a:t>Page </a:t>
            </a:r>
            <a:fld id="{CFF2378D-F541-418C-9DCB-64314037190A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14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250896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890713" y="227013"/>
            <a:ext cx="3400425" cy="25495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xfrm>
            <a:off x="583097" y="4561227"/>
            <a:ext cx="6185452" cy="431857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“Dry Run” Practice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CB8957A2-48FF-44DC-BA41-15B8F52E927E}" type="slidenum">
              <a:rPr lang="en-US" smtClean="0"/>
              <a:pPr>
                <a:defRPr/>
              </a:pPr>
              <a:t>1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3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1513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4" y="3116455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2</a:t>
            </a:fld>
            <a:r>
              <a:rPr lang="en-US"/>
              <a:t> of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764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1513" y="201613"/>
            <a:ext cx="3400425" cy="25511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37705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3</a:t>
            </a:fld>
            <a:r>
              <a:rPr lang="en-US"/>
              <a:t> of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73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1513" y="239713"/>
            <a:ext cx="3400425" cy="25495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486888" y="3116455"/>
            <a:ext cx="6400800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4</a:t>
            </a:fld>
            <a:r>
              <a:rPr lang="en-US"/>
              <a:t> of 14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4213" y="214313"/>
            <a:ext cx="3400425" cy="2549525"/>
          </a:xfrm>
          <a:ln/>
        </p:spPr>
      </p:sp>
      <p:sp>
        <p:nvSpPr>
          <p:cNvPr id="6" name="Notes Placeholder 2"/>
          <p:cNvSpPr>
            <a:spLocks noGrp="1"/>
          </p:cNvSpPr>
          <p:nvPr>
            <p:ph type="body" idx="3"/>
          </p:nvPr>
        </p:nvSpPr>
        <p:spPr>
          <a:xfrm>
            <a:off x="463138" y="3116455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First Session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11</a:t>
            </a:r>
          </a:p>
          <a:p>
            <a:pPr>
              <a:defRPr/>
            </a:pPr>
            <a:r>
              <a:rPr lang="en-US"/>
              <a:t>Page </a:t>
            </a:r>
            <a:fld id="{CFF2378D-F541-418C-9DCB-64314037190A}" type="slidenum">
              <a:rPr lang="en-US" smtClean="0"/>
              <a:pPr>
                <a:defRPr/>
              </a:pPr>
              <a:t>5</a:t>
            </a:fld>
            <a:r>
              <a:rPr lang="en-US"/>
              <a:t> of 14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32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295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812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79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503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10-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151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474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10 – Alcohol Workshop: First Session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284628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57246" y="2084943"/>
            <a:ext cx="3556000" cy="854075"/>
          </a:xfrm>
        </p:spPr>
        <p:txBody>
          <a:bodyPr/>
          <a:lstStyle/>
          <a:p>
            <a:r>
              <a:rPr lang="en-US" altLang="en-US" dirty="0"/>
              <a:t>Session 10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445549" y="2939970"/>
            <a:ext cx="437939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Alcohol Workshop: First Session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751" y="1801091"/>
            <a:ext cx="3907639" cy="260636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57004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2440" y="1571298"/>
            <a:ext cx="8245891" cy="4183116"/>
          </a:xfrm>
        </p:spPr>
        <p:txBody>
          <a:bodyPr/>
          <a:lstStyle/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administer SFSTs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observe and record subject’s performance utilizing standard note-taking guide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interpret subject’s performance </a:t>
            </a:r>
          </a:p>
          <a:p>
            <a:pPr marL="285750" lvl="1" indent="-285750" eaLnBrk="1" hangingPunct="1">
              <a:spcBef>
                <a:spcPts val="1200"/>
              </a:spcBef>
              <a:buFontTx/>
              <a:buChar char="•"/>
              <a:defRPr/>
            </a:pPr>
            <a:r>
              <a:rPr lang="en-US" sz="2600" b="0" dirty="0"/>
              <a:t>Properly use and maintain SFST Log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EC15679F-F731-4B37-B0B2-73764F7740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54478" y="3429000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413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sz="quarter" idx="1"/>
          </p:nvPr>
        </p:nvSpPr>
        <p:spPr>
          <a:xfrm>
            <a:off x="487680" y="1476375"/>
            <a:ext cx="8312191" cy="4572000"/>
          </a:xfrm>
        </p:spPr>
        <p:txBody>
          <a:bodyPr/>
          <a:lstStyle/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Same teams as dry run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Each team member administers one complete series of tests to at least one drinking volunteer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Prepare descriptive written test record on each volunteer tested </a:t>
            </a: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dirty="0"/>
              <a:t>Other team members observe and record performance   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Procedures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72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SFST Log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6C04CE-6F63-4238-A88A-E2146AA95CE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6733"/>
          <a:stretch/>
        </p:blipFill>
        <p:spPr>
          <a:xfrm>
            <a:off x="24713" y="1629150"/>
            <a:ext cx="9119287" cy="340210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01936D95-5E38-43B5-BD5C-ADCCD119F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1999226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7791E374-2E02-43A5-9453-08113E04760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10&amp;quot;&quot;/&gt;&lt;property id=&quot;20307&quot; value=&quot;567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5&quot;/&gt;&lt;/object&gt;&lt;object type=&quot;3&quot; unique_id=&quot;178552&quot;&gt;&lt;property id=&quot;20148&quot; value=&quot;5&quot;/&gt;&lt;property id=&quot;20300&quot; value=&quot;Slide 3 - &amp;quot;Procedures&amp;quot;&quot;/&gt;&lt;property id=&quot;20307&quot; value=&quot;566&quot;/&gt;&lt;/object&gt;&lt;object type=&quot;3&quot; unique_id=&quot;178553&quot;&gt;&lt;property id=&quot;20148&quot; value=&quot;5&quot;/&gt;&lt;property id=&quot;20300&quot; value=&quot;Slide 4 - &amp;quot;SFST Log&amp;quot;&quot;/&gt;&lt;property id=&quot;20307&quot; value=&quot;559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ARTICULATE_DESIGN_ID_3_DEFAULT DESIGN" val="I4buwwuX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C88B5DA0-1C76-4083-B980-7B3C0AE8F4A9}"/>
</file>

<file path=customXml/itemProps2.xml><?xml version="1.0" encoding="utf-8"?>
<ds:datastoreItem xmlns:ds="http://schemas.openxmlformats.org/officeDocument/2006/customXml" ds:itemID="{89A26B78-1F9C-421E-B2CB-5F15264ACF31}"/>
</file>

<file path=customXml/itemProps3.xml><?xml version="1.0" encoding="utf-8"?>
<ds:datastoreItem xmlns:ds="http://schemas.openxmlformats.org/officeDocument/2006/customXml" ds:itemID="{BA2E0503-5655-437F-A5CE-C0FA05B5C089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39491</TotalTime>
  <Words>196</Words>
  <Application>Microsoft Office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10</vt:lpstr>
      <vt:lpstr>Learning Objectives</vt:lpstr>
      <vt:lpstr>Procedures</vt:lpstr>
      <vt:lpstr>SFST Log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833</cp:revision>
  <cp:lastPrinted>2017-08-14T21:33:11Z</cp:lastPrinted>
  <dcterms:created xsi:type="dcterms:W3CDTF">2005-12-09T17:41:03Z</dcterms:created>
  <dcterms:modified xsi:type="dcterms:W3CDTF">2022-10-28T17:12:12Z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CB18F300-3626-458B-AF39-BB14C179B9AE</vt:lpwstr>
  </property>
  <property fmtid="{D5CDD505-2E9C-101B-9397-08002B2CF9AE}" pid="3" name="ArticulatePath">
    <vt:lpwstr>SFST_PPT_10 April 2021</vt:lpwstr>
  </property>
  <property fmtid="{D5CDD505-2E9C-101B-9397-08002B2CF9AE}" pid="4" name="ContentTypeId">
    <vt:lpwstr>0x010100A31DCCF0BBFCB640886DBD6AA5C4DF7C</vt:lpwstr>
  </property>
</Properties>
</file>